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5" r:id="rId265"/>
    <p:sldId id="937" r:id="rId266"/>
    <p:sldId id="894" r:id="rId267"/>
    <p:sldId id="1166" r:id="rId268"/>
    <p:sldId id="532" r:id="rId269"/>
    <p:sldId id="1167" r:id="rId270"/>
    <p:sldId id="1168"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1036" r:id="rId304"/>
    <p:sldId id="626" r:id="rId305"/>
    <p:sldId id="992" r:id="rId306"/>
    <p:sldId id="627" r:id="rId307"/>
    <p:sldId id="628" r:id="rId308"/>
    <p:sldId id="1037" r:id="rId309"/>
    <p:sldId id="629" r:id="rId310"/>
    <p:sldId id="1038" r:id="rId311"/>
    <p:sldId id="630" r:id="rId312"/>
    <p:sldId id="1039" r:id="rId313"/>
    <p:sldId id="1082" r:id="rId314"/>
    <p:sldId id="818" r:id="rId315"/>
    <p:sldId id="631" r:id="rId316"/>
    <p:sldId id="993" r:id="rId317"/>
    <p:sldId id="1081" r:id="rId318"/>
    <p:sldId id="1083" r:id="rId319"/>
    <p:sldId id="913" r:id="rId320"/>
    <p:sldId id="632" r:id="rId321"/>
    <p:sldId id="994" r:id="rId322"/>
    <p:sldId id="1085" r:id="rId323"/>
    <p:sldId id="1084" r:id="rId324"/>
    <p:sldId id="751" r:id="rId325"/>
    <p:sldId id="352" r:id="rId326"/>
    <p:sldId id="633" r:id="rId327"/>
    <p:sldId id="995" r:id="rId328"/>
    <p:sldId id="996" r:id="rId329"/>
    <p:sldId id="1160" r:id="rId330"/>
    <p:sldId id="1161" r:id="rId331"/>
    <p:sldId id="1162"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285" r:id="rId368"/>
    <p:sldId id="286" r:id="rId369"/>
    <p:sldId id="289" r:id="rId370"/>
    <p:sldId id="290" r:id="rId371"/>
    <p:sldId id="291" r:id="rId372"/>
    <p:sldId id="829" r:id="rId373"/>
    <p:sldId id="830"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1159"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342"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2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73126"/>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263352" y="509970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26594</TotalTime>
  <Words>42038</Words>
  <Application>Microsoft Office PowerPoint</Application>
  <PresentationFormat>Widescreen</PresentationFormat>
  <Paragraphs>4960</Paragraphs>
  <Slides>530</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5306</cp:revision>
  <dcterms:created xsi:type="dcterms:W3CDTF">2015-10-09T06:09:34Z</dcterms:created>
  <dcterms:modified xsi:type="dcterms:W3CDTF">2020-05-05T02:30:05Z</dcterms:modified>
</cp:coreProperties>
</file>